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68" r:id="rId2"/>
    <p:sldId id="295" r:id="rId3"/>
    <p:sldId id="296" r:id="rId4"/>
    <p:sldId id="297" r:id="rId5"/>
    <p:sldId id="290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91" r:id="rId15"/>
    <p:sldId id="292" r:id="rId16"/>
    <p:sldId id="306" r:id="rId17"/>
    <p:sldId id="309" r:id="rId18"/>
    <p:sldId id="308" r:id="rId19"/>
    <p:sldId id="313" r:id="rId20"/>
    <p:sldId id="312" r:id="rId21"/>
    <p:sldId id="316" r:id="rId22"/>
    <p:sldId id="314" r:id="rId23"/>
    <p:sldId id="317" r:id="rId24"/>
    <p:sldId id="322" r:id="rId25"/>
    <p:sldId id="323" r:id="rId26"/>
    <p:sldId id="324" r:id="rId27"/>
    <p:sldId id="319" r:id="rId28"/>
    <p:sldId id="320" r:id="rId29"/>
    <p:sldId id="321" r:id="rId30"/>
    <p:sldId id="318" r:id="rId31"/>
    <p:sldId id="311" r:id="rId32"/>
    <p:sldId id="325" r:id="rId33"/>
    <p:sldId id="326" r:id="rId34"/>
    <p:sldId id="327" r:id="rId35"/>
    <p:sldId id="328" r:id="rId36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>
        <p:scale>
          <a:sx n="19" d="100"/>
          <a:sy n="19" d="100"/>
        </p:scale>
        <p:origin x="2826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神様を離れた罪の問題から来る災いとのろい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80307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19244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007" y="4072129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出</a:t>
            </a:r>
            <a:r>
              <a:rPr kumimoji="1" lang="ja-JP" altLang="en-US" sz="7200" dirty="0" smtClean="0"/>
              <a:t>エジプト</a:t>
            </a:r>
            <a:r>
              <a:rPr lang="en-US" altLang="ja-JP" sz="7200" dirty="0" smtClean="0"/>
              <a:t>6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じゅっかい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17/img/2017070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1099" y="-2792766"/>
            <a:ext cx="42768198" cy="310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17/img/2017070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36396" y="-2479673"/>
            <a:ext cx="33313996" cy="210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17/img/2017070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0" y="-10674195"/>
            <a:ext cx="28995996" cy="210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17/img/2017070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5709" y="-12779298"/>
            <a:ext cx="35177417" cy="2555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7/img/2017070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398838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e.ag-j.or.jp/guide/2017/img/2017070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1796" y="-13627442"/>
            <a:ext cx="35726996" cy="259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17/img/20170702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28601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17/img/20170709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1368461"/>
            <a:ext cx="11811867" cy="85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 descr="http://ce.ag-j.or.jp/guide/2017/img/20170709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8" descr="http://ce.ag-j.or.jp/guide/2017/img/20170709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1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7" y="-634203"/>
            <a:ext cx="10463074" cy="82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702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4" y="-228601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8" descr="http://ce.ag-j.or.jp/guide/2017/img/20170709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5600" y="-3381374"/>
            <a:ext cx="35915600" cy="260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385635" y="1690690"/>
            <a:ext cx="4062331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うそじゃん</a:t>
            </a:r>
            <a:endParaRPr lang="en-US" altLang="ja-JP" sz="7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9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9460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4064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43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989" y="-76993"/>
            <a:ext cx="11095989" cy="69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8" descr="http://ce.ag-j.or.jp/guide/2017/img/20170709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0" y="-3482974"/>
            <a:ext cx="35915600" cy="260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734396" y="1027908"/>
            <a:ext cx="4373313" cy="230832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ママ</a:t>
            </a:r>
            <a:r>
              <a:rPr lang="ja-JP" alt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に</a:t>
            </a:r>
            <a:endParaRPr lang="en-US" altLang="ja-JP" sz="7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たいして～</a:t>
            </a:r>
            <a:endParaRPr lang="en-US" altLang="ja-JP" sz="7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5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560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148" y="-500855"/>
            <a:ext cx="10316148" cy="73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457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206375"/>
            <a:ext cx="7620000" cy="76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8" descr="http://ce.ag-j.or.jp/guide/2017/img/20170709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2400" y="-3482974"/>
            <a:ext cx="35915600" cy="260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923577" y="1027908"/>
            <a:ext cx="7385355" cy="212365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ことばで</a:t>
            </a:r>
            <a:endParaRPr lang="en-US" altLang="ja-JP" sz="6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ひとをころしてる</a:t>
            </a:r>
            <a:r>
              <a:rPr lang="ja-JP" alt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ゥ</a:t>
            </a:r>
            <a:r>
              <a:rPr lang="ja-JP" alt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～</a:t>
            </a:r>
            <a:endParaRPr lang="en-US" altLang="ja-JP" sz="6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1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1837" y="2675731"/>
            <a:ext cx="8543925" cy="1325563"/>
          </a:xfrm>
        </p:spPr>
        <p:txBody>
          <a:bodyPr>
            <a:noAutofit/>
          </a:bodyPr>
          <a:lstStyle/>
          <a:p>
            <a:r>
              <a:rPr kumimoji="1" lang="ja-JP" altLang="en-US" sz="8800" b="1" dirty="0" err="1" smtClean="0"/>
              <a:t>にちようび</a:t>
            </a:r>
            <a:r>
              <a:rPr kumimoji="1" lang="ja-JP" altLang="en-US" sz="8800" b="1" dirty="0" smtClean="0"/>
              <a:t>と</a:t>
            </a:r>
            <a:r>
              <a:rPr kumimoji="1" lang="en-US" altLang="ja-JP" sz="8800" b="1" dirty="0" smtClean="0"/>
              <a:t/>
            </a:r>
            <a:br>
              <a:rPr kumimoji="1" lang="en-US" altLang="ja-JP" sz="8800" b="1" dirty="0" smtClean="0"/>
            </a:br>
            <a:r>
              <a:rPr kumimoji="1" lang="ja-JP" altLang="en-US" sz="8800" b="1" dirty="0" smtClean="0"/>
              <a:t>いえば！！！！</a:t>
            </a:r>
            <a:endParaRPr kumimoji="1" lang="ja-JP" alt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8498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253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-469106"/>
            <a:ext cx="641985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355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099" y="0"/>
            <a:ext cx="10437099" cy="766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702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8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6592"/>
            <a:ext cx="11316888" cy="754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8" descr="http://ce.ag-j.or.jp/guide/2017/img/20170709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0" y="-3990974"/>
            <a:ext cx="35915600" cy="260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936096" y="1027908"/>
            <a:ext cx="5969904" cy="280076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きょうかいで</a:t>
            </a:r>
            <a:endParaRPr lang="en-US" altLang="ja-JP" sz="8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れいはい～</a:t>
            </a:r>
            <a:endParaRPr lang="ja-JP" alt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6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5400" b="1" dirty="0" smtClean="0"/>
              <a:t>かみさまのおしえを</a:t>
            </a:r>
            <a:r>
              <a:rPr kumimoji="1" lang="en-US" altLang="ja-JP" sz="5400" b="1" dirty="0" smtClean="0"/>
              <a:t/>
            </a:r>
            <a:br>
              <a:rPr kumimoji="1" lang="en-US" altLang="ja-JP" sz="5400" b="1" dirty="0" smtClean="0"/>
            </a:br>
            <a:r>
              <a:rPr lang="ja-JP" altLang="en-US" sz="5400" b="1" dirty="0" smtClean="0"/>
              <a:t>まもれないわたし・・・・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66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743200"/>
            <a:ext cx="6413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ハート 3"/>
          <p:cNvSpPr/>
          <p:nvPr/>
        </p:nvSpPr>
        <p:spPr>
          <a:xfrm>
            <a:off x="6576220" y="2021682"/>
            <a:ext cx="3167062" cy="314960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3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898316" y="827134"/>
            <a:ext cx="61093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だから</a:t>
            </a:r>
            <a:r>
              <a:rPr lang="ja-JP" altLang="en-US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lang="ja-JP" altLang="en-US" sz="1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98316" y="3502048"/>
            <a:ext cx="61093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キリスト</a:t>
            </a:r>
            <a:endParaRPr lang="ja-JP" altLang="en-US" sz="1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1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/>
          </p:cNvSpPr>
          <p:nvPr/>
        </p:nvSpPr>
        <p:spPr bwMode="auto">
          <a:xfrm>
            <a:off x="7493497" y="401836"/>
            <a:ext cx="1713384" cy="10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つみ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5540" name="폭ᄇ299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732" y="1009056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401836"/>
            <a:ext cx="843034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ハート 1"/>
          <p:cNvSpPr/>
          <p:nvPr/>
        </p:nvSpPr>
        <p:spPr>
          <a:xfrm>
            <a:off x="992560" y="3463213"/>
            <a:ext cx="3553092" cy="2520280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9713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106" name="Rectangle 1"/>
          <p:cNvSpPr>
            <a:spLocks/>
          </p:cNvSpPr>
          <p:nvPr/>
        </p:nvSpPr>
        <p:spPr bwMode="auto">
          <a:xfrm>
            <a:off x="6682013" y="390675"/>
            <a:ext cx="2251397" cy="1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246" y="544712"/>
            <a:ext cx="5768578" cy="5581055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74" y="-191988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1373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7/img/20170702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6" descr="http://ce.ag-j.or.jp/guide/2017/img/2017070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618" y="0"/>
            <a:ext cx="21185236" cy="15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Picture 6" descr="http://ce.ag-j.or.jp/guide/2017/img/2017070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2618" y="0"/>
            <a:ext cx="21185236" cy="15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6" descr="http://ce.ag-j.or.jp/guide/2017/img/2017070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618" y="-7331073"/>
            <a:ext cx="21185236" cy="15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6" descr="http://ce.ag-j.or.jp/guide/2017/img/2017070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81671" y="-10085785"/>
            <a:ext cx="27763018" cy="201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17/img/2017070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62" y="-1523999"/>
            <a:ext cx="28995996" cy="210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52</Words>
  <Application>Microsoft Office PowerPoint</Application>
  <PresentationFormat>A4 210 x 297 mm</PresentationFormat>
  <Paragraphs>16</Paragraphs>
  <Slides>35</Slides>
  <Notes>2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5" baseType="lpstr">
      <vt:lpstr>굴림</vt:lpstr>
      <vt:lpstr>HGS創英角ﾎﾟｯﾌﾟ体</vt:lpstr>
      <vt:lpstr>HY헤드라인M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出エジプト6  じゅっかい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にちようびと いえば！！！！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かみさまのおしえを まもれないわたし・・・・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46</cp:revision>
  <dcterms:created xsi:type="dcterms:W3CDTF">2020-02-20T04:06:50Z</dcterms:created>
  <dcterms:modified xsi:type="dcterms:W3CDTF">2020-04-09T05:57:16Z</dcterms:modified>
</cp:coreProperties>
</file>